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75" r:id="rId3"/>
    <p:sldId id="369" r:id="rId4"/>
    <p:sldId id="371" r:id="rId5"/>
    <p:sldId id="359" r:id="rId6"/>
    <p:sldId id="349" r:id="rId7"/>
    <p:sldId id="348" r:id="rId8"/>
  </p:sldIdLst>
  <p:sldSz cx="24384000" cy="13716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83" autoAdjust="0"/>
    <p:restoredTop sz="94660"/>
  </p:normalViewPr>
  <p:slideViewPr>
    <p:cSldViewPr>
      <p:cViewPr>
        <p:scale>
          <a:sx n="38" d="100"/>
          <a:sy n="38" d="100"/>
        </p:scale>
        <p:origin x="-288" y="-282"/>
      </p:cViewPr>
      <p:guideLst>
        <p:guide orient="horz" pos="2130"/>
        <p:guide pos="28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1E4AF-0C8A-48B9-BD92-8CEA3F8E42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0C154-9F3E-4FEB-8E54-ACC7B5981C0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3048000" y="2244726"/>
            <a:ext cx="18288000" cy="4775200"/>
          </a:xfrm>
        </p:spPr>
        <p:txBody>
          <a:bodyPr anchor="b">
            <a:normAutofit/>
          </a:bodyPr>
          <a:lstStyle>
            <a:lvl1pPr algn="ctr">
              <a:defRPr sz="14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</a:t>
            </a:r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>
            <a:normAutofit/>
          </a:bodyPr>
          <a:lstStyle>
            <a:lvl1pPr marL="0" indent="0" algn="ctr">
              <a:buNone/>
              <a:defRPr sz="5600">
                <a:solidFill>
                  <a:schemeClr val="accent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676400" y="1103086"/>
            <a:ext cx="21031200" cy="11117942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>
            <a:off x="6587382" y="4405284"/>
            <a:ext cx="2200664" cy="220828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50" tIns="91426" rIns="182850" bIns="91426" rtlCol="0" anchor="ctr"/>
          <a:lstStyle/>
          <a:p>
            <a:pPr algn="ctr"/>
            <a:endParaRPr lang="zh-CN" altLang="en-US" sz="341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等腰三角形 7"/>
          <p:cNvSpPr/>
          <p:nvPr/>
        </p:nvSpPr>
        <p:spPr>
          <a:xfrm flipV="1">
            <a:off x="185132" y="7035612"/>
            <a:ext cx="2200664" cy="220828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50" tIns="91426" rIns="182850" bIns="91426" rtlCol="0" anchor="ctr"/>
          <a:lstStyle/>
          <a:p>
            <a:pPr algn="ctr"/>
            <a:endParaRPr lang="zh-CN" altLang="en-US" sz="341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10" y="4924262"/>
            <a:ext cx="24379986" cy="3790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50" tIns="91426" rIns="182850" bIns="91426" rtlCol="0" anchor="ctr"/>
          <a:lstStyle/>
          <a:p>
            <a:pPr algn="ctr"/>
            <a:endParaRPr lang="zh-CN" altLang="en-US" sz="341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平行四边形 9"/>
          <p:cNvSpPr/>
          <p:nvPr/>
        </p:nvSpPr>
        <p:spPr>
          <a:xfrm>
            <a:off x="1279672" y="4406988"/>
            <a:ext cx="6417556" cy="4825228"/>
          </a:xfrm>
          <a:prstGeom prst="parallelogram">
            <a:avLst>
              <a:gd name="adj" fmla="val 4820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50" tIns="91426" rIns="182850" bIns="91426" rtlCol="0" anchor="ctr"/>
          <a:lstStyle/>
          <a:p>
            <a:pPr algn="ctr"/>
            <a:endParaRPr lang="zh-CN" altLang="en-US" sz="341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文本框 6"/>
          <p:cNvSpPr txBox="1"/>
          <p:nvPr/>
        </p:nvSpPr>
        <p:spPr>
          <a:xfrm>
            <a:off x="2832012" y="5063072"/>
            <a:ext cx="3525154" cy="3280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132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2132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93506" y="4912586"/>
            <a:ext cx="16688492" cy="2345434"/>
          </a:xfrm>
        </p:spPr>
        <p:txBody>
          <a:bodyPr anchor="b">
            <a:normAutofit/>
          </a:bodyPr>
          <a:lstStyle>
            <a:lvl1pPr algn="l"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693504" y="7347166"/>
            <a:ext cx="16688494" cy="1367764"/>
          </a:xfrm>
        </p:spPr>
        <p:txBody>
          <a:bodyPr>
            <a:normAutofit/>
          </a:bodyPr>
          <a:lstStyle>
            <a:lvl1pPr marL="0" indent="0" algn="l">
              <a:buNone/>
              <a:defRPr sz="3600" b="0">
                <a:solidFill>
                  <a:schemeClr val="bg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9576" y="730250"/>
            <a:ext cx="21031200" cy="2651126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79576" y="3489922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79576" y="5231218"/>
            <a:ext cx="10315574" cy="714810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2344400" y="3489922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2344400" y="5231218"/>
            <a:ext cx="10366376" cy="714810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676400" y="4925218"/>
            <a:ext cx="15748000" cy="3865564"/>
          </a:xfrm>
        </p:spPr>
        <p:txBody>
          <a:bodyPr>
            <a:normAutofit/>
          </a:bodyPr>
          <a:lstStyle>
            <a:lvl1pPr>
              <a:defRPr sz="1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676400" y="1427346"/>
            <a:ext cx="9363308" cy="2856322"/>
          </a:xfrm>
        </p:spPr>
        <p:txBody>
          <a:bodyPr anchor="t" anchorCtr="0">
            <a:normAutofit/>
          </a:bodyPr>
          <a:lstStyle>
            <a:lvl1pPr>
              <a:defRPr sz="72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11285034" y="1427346"/>
            <a:ext cx="11423764" cy="108072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76400" y="4627746"/>
            <a:ext cx="9363308" cy="7623176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20889796" y="730250"/>
            <a:ext cx="1817802" cy="11623676"/>
          </a:xfrm>
        </p:spPr>
        <p:txBody>
          <a:bodyPr vert="eaVert">
            <a:normAutofit/>
          </a:bodyPr>
          <a:lstStyle>
            <a:lvl1pPr>
              <a:defRPr sz="88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76398" y="730250"/>
            <a:ext cx="18892886" cy="11623676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gradFill>
            <a:gsLst>
              <a:gs pos="11000">
                <a:schemeClr val="accent3">
                  <a:alpha val="80000"/>
                </a:schemeClr>
              </a:gs>
              <a:gs pos="0">
                <a:schemeClr val="accent3">
                  <a:alpha val="80000"/>
                </a:schemeClr>
              </a:gs>
              <a:gs pos="23000">
                <a:schemeClr val="accent3">
                  <a:alpha val="80000"/>
                </a:schemeClr>
              </a:gs>
              <a:gs pos="58242">
                <a:schemeClr val="accent3">
                  <a:alpha val="70000"/>
                </a:schemeClr>
              </a:gs>
              <a:gs pos="97253">
                <a:schemeClr val="accent3">
                  <a:alpha val="90000"/>
                </a:schemeClr>
              </a:gs>
              <a:gs pos="89011">
                <a:schemeClr val="accent3">
                  <a:alpha val="85000"/>
                </a:schemeClr>
              </a:gs>
              <a:gs pos="79000">
                <a:schemeClr val="accent3">
                  <a:alpha val="80000"/>
                </a:schemeClr>
              </a:gs>
              <a:gs pos="69000">
                <a:schemeClr val="accent3">
                  <a:alpha val="75000"/>
                </a:schemeClr>
              </a:gs>
              <a:gs pos="47000">
                <a:schemeClr val="accent3"/>
              </a:gs>
              <a:gs pos="35000">
                <a:schemeClr val="accent3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微软雅黑 Light" panose="020B0502040204020203" pitchFamily="34" charset="-122"/>
              <a:ea typeface="锐字工房云字库细圆GBK" panose="02010604000000000000" pitchFamily="2" charset="-122"/>
              <a:sym typeface="微软雅黑 Light" panose="020B0502040204020203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9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ct val="40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ct val="20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ct val="20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ct val="20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ct val="20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ct val="20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ct val="20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ct val="20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ct val="20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577215"/>
            <a:ext cx="9877425" cy="1025334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037060" y="6258560"/>
            <a:ext cx="3098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endParaRPr lang="zh-CN" altLang="en-US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圆角矩形标注 9"/>
          <p:cNvSpPr/>
          <p:nvPr/>
        </p:nvSpPr>
        <p:spPr>
          <a:xfrm flipH="1">
            <a:off x="4027170" y="5459730"/>
            <a:ext cx="1187450" cy="3733165"/>
          </a:xfrm>
          <a:prstGeom prst="wedgeRoundRectCallout">
            <a:avLst>
              <a:gd name="adj1" fmla="val -118670"/>
              <a:gd name="adj2" fmla="val 695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800" b="1">
                <a:solidFill>
                  <a:schemeClr val="tx1"/>
                </a:solidFill>
              </a:rPr>
              <a:t>新品上市</a:t>
            </a:r>
            <a:endParaRPr lang="zh-CN" altLang="en-US" sz="4800" b="1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132060" y="854075"/>
            <a:ext cx="14097000" cy="111715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/>
            <a:r>
              <a:rPr lang="zh-CN" altLang="en-US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型号：</a:t>
            </a:r>
            <a:r>
              <a:rPr lang="en-US" altLang="zh-CN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Q28  </a:t>
            </a:r>
            <a:endParaRPr lang="en-US" altLang="zh-CN" sz="6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特色功能介绍：</a:t>
            </a:r>
            <a:endParaRPr lang="zh-CN" altLang="en-US" sz="6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安卓系统</a:t>
            </a:r>
            <a:r>
              <a:rPr lang="en-US" altLang="zh-CN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CPU</a:t>
            </a:r>
            <a:r>
              <a:rPr lang="zh-CN" altLang="en-US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：四核</a:t>
            </a:r>
            <a:r>
              <a:rPr lang="en-US" altLang="zh-CN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1G+16G</a:t>
            </a:r>
            <a:r>
              <a:rPr lang="zh-CN" altLang="en-US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内存，高清双摄像头，可家庭监控和视频聊天，语言唤醒，打断同步教材视频。</a:t>
            </a:r>
            <a:endParaRPr lang="zh-CN" altLang="en-US" sz="6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名师讲堂，</a:t>
            </a:r>
            <a:r>
              <a:rPr lang="en-US" altLang="zh-CN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</a:t>
            </a:r>
            <a:r>
              <a:rPr lang="zh-CN" altLang="en-US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互动，智能物品识别，识别后中英文 称呼教读物品帮助孩子认识更多物品</a:t>
            </a:r>
            <a:r>
              <a:rPr lang="en-US" altLang="zh-CN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 </a:t>
            </a:r>
            <a:endParaRPr lang="en-US" altLang="zh-CN" sz="6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zh-CN" altLang="en-US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可下载指定</a:t>
            </a:r>
            <a:r>
              <a:rPr lang="en-US" altLang="zh-CN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 </a:t>
            </a:r>
            <a:r>
              <a:rPr lang="zh-CN" altLang="en-US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，在线爱奇艺任意看，酷我</a:t>
            </a:r>
            <a:r>
              <a:rPr lang="en-US" altLang="zh-CN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r>
              <a:rPr lang="zh-CN" altLang="en-US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歌任性唱，更多早教</a:t>
            </a:r>
            <a:r>
              <a:rPr lang="en-US" altLang="zh-CN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~</a:t>
            </a:r>
            <a:r>
              <a:rPr lang="zh-CN" altLang="en-US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小学</a:t>
            </a:r>
            <a:r>
              <a:rPr lang="en-US" altLang="zh-CN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~</a:t>
            </a:r>
            <a:r>
              <a:rPr lang="zh-CN" altLang="zh-CN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初中</a:t>
            </a:r>
            <a:r>
              <a:rPr lang="en-US" altLang="zh-CN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~</a:t>
            </a:r>
            <a:r>
              <a:rPr lang="zh-CN" altLang="en-US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高中内容学不停</a:t>
            </a:r>
            <a:r>
              <a:rPr lang="en-US" altLang="zh-CN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</a:t>
            </a:r>
            <a:endParaRPr lang="en-US" altLang="zh-CN" sz="6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零售价：</a:t>
            </a:r>
            <a:r>
              <a:rPr lang="en-US" altLang="zh-CN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1288</a:t>
            </a:r>
            <a:r>
              <a:rPr lang="zh-CN" altLang="en-US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元</a:t>
            </a:r>
            <a:endParaRPr lang="zh-CN" altLang="en-US" sz="6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1523345" y="840740"/>
            <a:ext cx="12562840" cy="111715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名称：泥娃娃智能机器人（会走路带屏的机器人）</a:t>
            </a:r>
            <a:endParaRPr lang="en-US" altLang="zh-CN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配件：说明书，数据线，合格证，</a:t>
            </a:r>
            <a:r>
              <a:rPr lang="en-US" altLang="zh-CN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</a:t>
            </a:r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个有线话筒，</a:t>
            </a:r>
            <a:r>
              <a:rPr lang="en-US" altLang="zh-CN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16G</a:t>
            </a:r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内存卡，</a:t>
            </a:r>
            <a:endParaRPr lang="zh-CN" altLang="en-US" sz="4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l"/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材质：</a:t>
            </a:r>
            <a:r>
              <a:rPr lang="en-US" altLang="zh-CN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ABS</a:t>
            </a:r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原料，食品级硅胶</a:t>
            </a:r>
            <a:endParaRPr lang="zh-CN" altLang="en-US" sz="4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l"/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产品规格：</a:t>
            </a:r>
            <a:endParaRPr lang="zh-CN" altLang="en-US" sz="4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l"/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装箱数：</a:t>
            </a:r>
            <a:r>
              <a:rPr lang="en-US" altLang="zh-CN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8</a:t>
            </a:r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台</a:t>
            </a:r>
            <a:r>
              <a:rPr lang="en-US" altLang="zh-CN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/</a:t>
            </a:r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件</a:t>
            </a:r>
            <a:endParaRPr lang="zh-CN" altLang="en-US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颜色：粉   蓝   </a:t>
            </a:r>
            <a:endParaRPr lang="zh-CN" altLang="en-US" sz="4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l"/>
            <a:r>
              <a:rPr lang="zh-CN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型号：</a:t>
            </a:r>
            <a:r>
              <a:rPr lang="en-US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Q22    WIFI</a:t>
            </a:r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版</a:t>
            </a:r>
            <a:endParaRPr lang="zh-CN" altLang="en-US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产品特色：</a:t>
            </a:r>
            <a:endParaRPr lang="zh-CN" altLang="en-US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en-US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主要分为四大模块：智能机器人（可向前，向后，向左，向右，摆动跳舞</a:t>
            </a:r>
            <a:r>
              <a:rPr lang="en-US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智问答）等，网络乐园（在线学堂，在线乐园，课程同步</a:t>
            </a:r>
            <a:r>
              <a:rPr lang="en-US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1-6</a:t>
            </a:r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年级，微信对讲，中英翻译，在线间乐）等。本地资源（趣味点读，启蒙认知，传统国学，故事大全，互动绘画，视频资料，音乐）等</a:t>
            </a:r>
            <a:r>
              <a:rPr lang="en-US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卡拉</a:t>
            </a:r>
            <a:r>
              <a:rPr lang="en-US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OK </a:t>
            </a:r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（爸妈最爱，经典儿歌，英文歌曲，麦霸宝宝，</a:t>
            </a:r>
            <a:r>
              <a:rPr lang="en-US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KTV</a:t>
            </a:r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经典，挑战歌星</a:t>
            </a:r>
            <a:r>
              <a:rPr lang="en-US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zh-CN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电视直播等 </a:t>
            </a:r>
            <a:endParaRPr lang="zh-CN" altLang="zh-CN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零售价：</a:t>
            </a:r>
            <a:r>
              <a:rPr lang="en-US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698</a:t>
            </a:r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元</a:t>
            </a:r>
            <a:endParaRPr lang="zh-CN" altLang="en-US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endParaRPr lang="en-US" altLang="zh-CN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910" y="840740"/>
            <a:ext cx="9317990" cy="11169650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7490460" y="2146300"/>
            <a:ext cx="4032885" cy="2232025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800" b="1">
                <a:solidFill>
                  <a:schemeClr val="tx1"/>
                </a:solidFill>
              </a:rPr>
              <a:t>新品上市</a:t>
            </a:r>
            <a:endParaRPr lang="zh-CN" altLang="en-US" sz="48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26445" y="995680"/>
            <a:ext cx="12990195" cy="10925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sz="4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名称：泥娃娃智能陪伴早教机器人</a:t>
            </a:r>
            <a:endParaRPr lang="zh-CN" altLang="zh-CN" sz="4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4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配件：说明书，数据线，合格证</a:t>
            </a:r>
            <a:endParaRPr lang="zh-CN" altLang="en-US" sz="44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l"/>
            <a:r>
              <a:rPr lang="zh-CN" altLang="en-US" sz="4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材质：</a:t>
            </a:r>
            <a:r>
              <a:rPr lang="en-US" altLang="zh-CN" sz="4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ABS</a:t>
            </a:r>
            <a:r>
              <a:rPr lang="zh-CN" altLang="en-US" sz="4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原料，食品级硅胶</a:t>
            </a:r>
            <a:endParaRPr lang="zh-CN" altLang="en-US" sz="44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l"/>
            <a:r>
              <a:rPr lang="zh-CN" altLang="en-US" sz="4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产品规格：</a:t>
            </a:r>
            <a:endParaRPr lang="zh-CN" altLang="en-US" sz="44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l"/>
            <a:r>
              <a:rPr lang="zh-CN" altLang="en-US" sz="4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装箱数：</a:t>
            </a:r>
            <a:r>
              <a:rPr lang="en-US" altLang="zh-CN" sz="4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</a:t>
            </a:r>
            <a:r>
              <a:rPr lang="en-US" altLang="zh-CN" sz="4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0</a:t>
            </a:r>
            <a:r>
              <a:rPr lang="zh-CN" altLang="en-US" sz="4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台</a:t>
            </a:r>
            <a:r>
              <a:rPr lang="en-US" altLang="zh-CN" sz="4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/</a:t>
            </a:r>
            <a:r>
              <a:rPr lang="zh-CN" altLang="en-US" sz="4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件</a:t>
            </a:r>
            <a:endParaRPr lang="zh-CN" altLang="en-US" sz="4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4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颜色：粉   蓝     </a:t>
            </a:r>
            <a:endParaRPr lang="zh-CN" altLang="en-US" sz="4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4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品名：豆豆</a:t>
            </a:r>
            <a:r>
              <a:rPr lang="en-US" altLang="zh-CN" sz="4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altLang="zh-CN" sz="4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CN" altLang="en-US" sz="4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4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产品特色：</a:t>
            </a:r>
            <a:endParaRPr lang="zh-CN" altLang="en-US" sz="4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4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en-US" altLang="zh-CN" sz="4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  <a:r>
              <a:rPr lang="zh-CN" altLang="en-US" sz="4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外观采用安全无毒无害</a:t>
            </a:r>
            <a:r>
              <a:rPr lang="en-US" altLang="zh-CN" sz="4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ABS</a:t>
            </a:r>
            <a:r>
              <a:rPr lang="zh-CN" altLang="en-US" sz="4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原料及食品级硅胶</a:t>
            </a:r>
            <a:r>
              <a:rPr lang="en-US" altLang="zh-CN" sz="4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altLang="zh-CN" sz="4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4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2.</a:t>
            </a:r>
            <a:r>
              <a:rPr lang="zh-CN" altLang="en-US" sz="4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智能问答，智能对讲，多轮聊天，微信聊天，在线点播，同步课堂在线翻译。</a:t>
            </a:r>
            <a:endParaRPr lang="zh-CN" altLang="en-US" sz="4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4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</a:t>
            </a:r>
            <a:r>
              <a:rPr lang="en-US" altLang="zh-CN" sz="4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  <a:r>
              <a:rPr lang="zh-CN" altLang="en-US" sz="4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连网后，在线后台可推送内容</a:t>
            </a:r>
            <a:r>
              <a:rPr lang="en-US" altLang="zh-CN" sz="4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10000G+</a:t>
            </a:r>
            <a:endParaRPr lang="en-US" altLang="zh-CN" sz="4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4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4.</a:t>
            </a:r>
            <a:r>
              <a:rPr lang="zh-CN" altLang="en-US" sz="4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睡前音乐，故事王国，儿歌天地，英语等内容想听就听。</a:t>
            </a:r>
            <a:endParaRPr lang="zh-CN" altLang="en-US" sz="4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4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零售价：</a:t>
            </a:r>
            <a:r>
              <a:rPr lang="en-US" altLang="zh-CN" sz="4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298</a:t>
            </a:r>
            <a:r>
              <a:rPr lang="zh-CN" altLang="en-US" sz="4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元</a:t>
            </a:r>
            <a:endParaRPr lang="zh-CN" altLang="en-US" sz="4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995" y="535305"/>
            <a:ext cx="9149715" cy="10942320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5584825" y="535305"/>
            <a:ext cx="4032885" cy="2232025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800" b="1">
                <a:solidFill>
                  <a:schemeClr val="tx1"/>
                </a:solidFill>
              </a:rPr>
              <a:t>新品上市</a:t>
            </a:r>
            <a:endParaRPr lang="zh-CN" altLang="en-US" sz="48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180975" y="840105"/>
            <a:ext cx="23580725" cy="11049635"/>
            <a:chOff x="285" y="1323"/>
            <a:chExt cx="37135" cy="174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5" y="1323"/>
              <a:ext cx="16645" cy="17401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7636" y="1324"/>
              <a:ext cx="19784" cy="16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zh-CN" sz="40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名称：泥娃娃智能机器人（会走路带屏的机器人）</a:t>
              </a:r>
              <a:endParaRPr lang="en-US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l"/>
              <a:r>
                <a:rPr lang="zh-CN" altLang="en-US" sz="4000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配件：说明书，数据线，合格证，</a:t>
              </a:r>
              <a:r>
                <a:rPr lang="en-US" altLang="zh-CN" sz="4000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1</a:t>
              </a:r>
              <a:r>
                <a:rPr lang="zh-CN" altLang="en-US" sz="4000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个无线话筒，</a:t>
              </a:r>
              <a:r>
                <a:rPr lang="en-US" altLang="zh-CN" sz="4000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16G</a:t>
              </a:r>
              <a:r>
                <a:rPr lang="zh-CN" altLang="en-US" sz="4000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内存卡，</a:t>
              </a:r>
              <a:endPara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endParaRPr>
            </a:p>
            <a:p>
              <a:pPr algn="l"/>
              <a:r>
                <a:rPr lang="zh-CN" altLang="en-US" sz="4000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材质：</a:t>
              </a:r>
              <a:r>
                <a:rPr lang="en-US" altLang="zh-CN" sz="4000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ABS</a:t>
              </a:r>
              <a:r>
                <a:rPr lang="zh-CN" altLang="en-US" sz="4000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原料，食品级硅胶</a:t>
              </a:r>
              <a:endPara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endParaRPr>
            </a:p>
            <a:p>
              <a:pPr algn="l"/>
              <a:r>
                <a:rPr lang="zh-CN" altLang="en-US" sz="4000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产品规格：</a:t>
              </a:r>
              <a:r>
                <a:rPr lang="en-US" altLang="zh-CN" sz="4000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255*160*285mm</a:t>
              </a:r>
              <a:endParaRPr lang="en-US" altLang="zh-CN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endParaRPr>
            </a:p>
            <a:p>
              <a:pPr algn="l"/>
              <a:r>
                <a:rPr lang="zh-CN" altLang="en-US" sz="4000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装箱数：</a:t>
              </a:r>
              <a:r>
                <a:rPr lang="en-US" altLang="zh-CN" sz="4000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10</a:t>
              </a:r>
              <a:r>
                <a:rPr lang="zh-CN" altLang="en-US" sz="4000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台</a:t>
              </a:r>
              <a:r>
                <a:rPr lang="en-US" altLang="zh-CN" sz="4000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/</a:t>
              </a:r>
              <a:r>
                <a:rPr lang="zh-CN" altLang="en-US" sz="4000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件</a:t>
              </a:r>
              <a:endPara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l"/>
              <a:r>
                <a:rPr lang="zh-CN" altLang="en-US" sz="4000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颜色：粉   蓝   </a:t>
              </a:r>
              <a:endPara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endParaRPr>
            </a:p>
            <a:p>
              <a:pPr algn="l"/>
              <a:r>
                <a:rPr lang="zh-CN" altLang="zh-CN" sz="40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型号：</a:t>
              </a:r>
              <a:r>
                <a:rPr lang="en-US" altLang="zh-CN" sz="40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S18    WIFI</a:t>
              </a:r>
              <a:r>
                <a:rPr lang="zh-CN" altLang="en-US" sz="40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版</a:t>
              </a:r>
              <a:endPara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l"/>
              <a:r>
                <a:rPr lang="zh-CN" altLang="en-US" sz="40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产品特色：</a:t>
              </a:r>
              <a:endPara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l"/>
              <a:r>
                <a:rPr lang="zh-CN" altLang="en-US" sz="40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   </a:t>
              </a:r>
              <a:r>
                <a:rPr lang="en-US" altLang="zh-CN" sz="40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1.</a:t>
              </a:r>
              <a:r>
                <a:rPr lang="zh-CN" altLang="en-US" sz="40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主要分为四大模块：智能机器人（可向前，向后，向左，向右，摆动跳舞</a:t>
              </a:r>
              <a:r>
                <a:rPr lang="en-US" altLang="zh-CN" sz="40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</a:t>
              </a:r>
              <a:r>
                <a:rPr lang="zh-CN" altLang="en-US" sz="40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智问答）等，网络乐园（在线学堂，在线乐园，课程同步，微信对讲，中英翻译，在线间乐）等。本地资源（趣味点读，启蒙认知，传统国学，故事大全，互动绘画，视频资料，音乐）等</a:t>
              </a:r>
              <a:r>
                <a:rPr lang="en-US" altLang="zh-CN" sz="40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</a:t>
              </a:r>
              <a:r>
                <a:rPr lang="zh-CN" altLang="en-US" sz="40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卡拉</a:t>
              </a:r>
              <a:r>
                <a:rPr lang="en-US" altLang="zh-CN" sz="40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OK </a:t>
              </a:r>
              <a:r>
                <a:rPr lang="zh-CN" altLang="en-US" sz="40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（爸妈最爱，经典儿歌，英文歌曲，麦霸宝宝，</a:t>
              </a:r>
              <a:r>
                <a:rPr lang="en-US" altLang="zh-CN" sz="40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KTV</a:t>
              </a:r>
              <a:r>
                <a:rPr lang="zh-CN" altLang="en-US" sz="40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经典，挑战歌星。</a:t>
              </a:r>
              <a:endPara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l"/>
              <a:r>
                <a:rPr lang="zh-CN" altLang="zh-CN" sz="40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零售价：</a:t>
              </a:r>
              <a:r>
                <a:rPr lang="en-US" altLang="zh-CN" sz="40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698</a:t>
              </a:r>
              <a:r>
                <a:rPr lang="zh-CN" altLang="en-US" sz="40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元</a:t>
              </a:r>
              <a:endPara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泥娃娃高清图片\W\U9\详情_0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16560" y="305435"/>
            <a:ext cx="9136380" cy="11692255"/>
          </a:xfrm>
          <a:prstGeom prst="rect">
            <a:avLst/>
          </a:prstGeom>
          <a:noFill/>
        </p:spPr>
      </p:pic>
      <p:sp>
        <p:nvSpPr>
          <p:cNvPr id="5" name="文本框 6"/>
          <p:cNvSpPr txBox="1"/>
          <p:nvPr/>
        </p:nvSpPr>
        <p:spPr>
          <a:xfrm>
            <a:off x="11000105" y="306070"/>
            <a:ext cx="12260580" cy="1363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名称：泥娃娃视频早教机</a:t>
            </a:r>
            <a:endParaRPr lang="zh-CN" altLang="zh-CN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配件：说明书，数据线，合格证，</a:t>
            </a:r>
            <a:r>
              <a:rPr lang="en-US" altLang="zh-CN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</a:t>
            </a:r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个话筒，</a:t>
            </a:r>
            <a:r>
              <a:rPr lang="en-US" altLang="zh-CN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16G</a:t>
            </a:r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内存卡</a:t>
            </a:r>
            <a:r>
              <a:rPr lang="en-US" altLang="zh-CN" sz="40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.</a:t>
            </a:r>
            <a:endParaRPr lang="en-US" altLang="zh-CN" sz="4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l"/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材质：</a:t>
            </a:r>
            <a:r>
              <a:rPr lang="en-US" altLang="zh-CN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ABS</a:t>
            </a:r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原料，食品级</a:t>
            </a:r>
            <a:r>
              <a:rPr lang="zh-CN" altLang="en-US" sz="40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硅</a:t>
            </a:r>
            <a:endParaRPr lang="zh-CN" altLang="en-US" sz="4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l"/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产品规格</a:t>
            </a:r>
            <a:r>
              <a:rPr lang="zh-CN" altLang="en-US" sz="40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：</a:t>
            </a:r>
            <a:r>
              <a:rPr lang="en-US" altLang="zh-CN" sz="40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280*100*230mm</a:t>
            </a:r>
            <a:endParaRPr lang="en-US" altLang="zh-CN" sz="4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l"/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装箱数：</a:t>
            </a:r>
            <a:r>
              <a:rPr lang="en-US" altLang="zh-CN" sz="40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12</a:t>
            </a:r>
            <a:r>
              <a:rPr lang="zh-CN" altLang="en-US" sz="40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台</a:t>
            </a:r>
            <a:r>
              <a:rPr lang="en-US" altLang="zh-CN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/</a:t>
            </a:r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件</a:t>
            </a:r>
            <a:endParaRPr lang="zh-CN" altLang="en-US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颜色：粉   蓝    黄</a:t>
            </a:r>
            <a:endParaRPr lang="zh-CN" altLang="en-US" sz="4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l"/>
            <a:r>
              <a:rPr lang="zh-CN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型号：</a:t>
            </a:r>
            <a:r>
              <a:rPr lang="en-US" altLang="zh-CN" sz="4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U9  </a:t>
            </a:r>
            <a:r>
              <a:rPr lang="en-US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WIFI</a:t>
            </a:r>
            <a:r>
              <a:rPr lang="zh-CN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版</a:t>
            </a:r>
            <a:endParaRPr lang="zh-CN" altLang="zh-CN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产品特色：</a:t>
            </a:r>
            <a:endParaRPr lang="zh-CN" altLang="en-US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en-US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1.WIFI</a:t>
            </a:r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版智能早教机分为</a:t>
            </a:r>
            <a:r>
              <a:rPr lang="zh-CN" altLang="en-US" sz="4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：课堂同步，爱奇艺，酷我</a:t>
            </a:r>
            <a:r>
              <a:rPr lang="en-US" altLang="zh-CN" sz="4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r>
              <a:rPr lang="zh-CN" altLang="en-US" sz="4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歌，考拉电台，早</a:t>
            </a:r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教课堂，智能对讲，微信聊天，卡拉</a:t>
            </a:r>
            <a:r>
              <a:rPr lang="en-US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OK</a:t>
            </a:r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，益智游戏，知识宝点，动画视听，生活常识等。</a:t>
            </a:r>
            <a:endParaRPr lang="zh-CN" altLang="en-US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en-US" altLang="zh-CN" sz="4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  <a:r>
              <a:rPr lang="zh-CN" altLang="en-US" sz="4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超大</a:t>
            </a:r>
            <a:r>
              <a:rPr lang="en-US" altLang="zh-CN" sz="4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r>
              <a:rPr lang="zh-CN" altLang="en-US" sz="4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寸</a:t>
            </a:r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高清互眼显示屏，不伤害宝宝视力</a:t>
            </a:r>
            <a:endParaRPr lang="zh-CN" altLang="en-US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en-US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幼儿园知识，安全教育，生活百科，国学诗歌，拼音字母等任性学</a:t>
            </a:r>
            <a:endParaRPr lang="zh-CN" altLang="en-US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</a:t>
            </a:r>
            <a:r>
              <a:rPr lang="en-US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</a:t>
            </a:r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益智游戏，亲子</a:t>
            </a:r>
            <a:r>
              <a:rPr lang="en-US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歌等娱乐内容，让您的宝宝玩中学，学中玩互相结合。</a:t>
            </a:r>
            <a:endParaRPr lang="zh-CN" altLang="en-US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5.</a:t>
            </a:r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视频聊天，拍照，物品智能</a:t>
            </a:r>
            <a:r>
              <a:rPr lang="en-US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AI</a:t>
            </a:r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识别，远程监控，行走轨迹等 </a:t>
            </a:r>
            <a:endParaRPr lang="zh-CN" altLang="en-US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零售价：</a:t>
            </a:r>
            <a:r>
              <a:rPr lang="en-US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698</a:t>
            </a:r>
            <a:endParaRPr lang="zh-CN" altLang="en-US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endParaRPr lang="en-US" altLang="zh-CN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365990" y="823595"/>
            <a:ext cx="11626215" cy="11171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名称：泥娃娃视频早教机</a:t>
            </a:r>
            <a:endParaRPr lang="zh-CN" altLang="zh-CN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配件：说明书，数据线，合格证，</a:t>
            </a:r>
            <a:r>
              <a:rPr lang="en-US" altLang="zh-CN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</a:t>
            </a:r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个话筒，</a:t>
            </a:r>
            <a:r>
              <a:rPr lang="en-US" altLang="zh-CN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16G</a:t>
            </a:r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内存卡</a:t>
            </a:r>
            <a:r>
              <a:rPr lang="en-US" altLang="zh-CN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.</a:t>
            </a:r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，点读笔</a:t>
            </a:r>
            <a:r>
              <a:rPr lang="en-US" altLang="zh-CN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</a:t>
            </a:r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支，双喇叭</a:t>
            </a:r>
            <a:r>
              <a:rPr lang="en-US" altLang="zh-CN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.</a:t>
            </a:r>
            <a:endParaRPr lang="en-US" altLang="zh-CN" sz="4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l"/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材质：</a:t>
            </a:r>
            <a:r>
              <a:rPr lang="en-US" altLang="zh-CN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ABS</a:t>
            </a:r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原料，食品级硅胶</a:t>
            </a:r>
            <a:endParaRPr lang="zh-CN" altLang="en-US" sz="4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l"/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产品规格：</a:t>
            </a:r>
            <a:r>
              <a:rPr lang="en-US" altLang="zh-CN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250*120*250mm.</a:t>
            </a:r>
            <a:endParaRPr lang="en-US" altLang="zh-CN" sz="4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l"/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装箱数：</a:t>
            </a:r>
            <a:r>
              <a:rPr lang="en-US" altLang="zh-CN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10</a:t>
            </a:r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台</a:t>
            </a:r>
            <a:r>
              <a:rPr lang="en-US" altLang="zh-CN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/</a:t>
            </a:r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件</a:t>
            </a:r>
            <a:endParaRPr lang="zh-CN" altLang="en-US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颜色：粉   蓝    黄</a:t>
            </a:r>
            <a:endParaRPr lang="zh-CN" altLang="en-US" sz="4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l"/>
            <a:r>
              <a:rPr lang="zh-CN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型号：</a:t>
            </a:r>
            <a:r>
              <a:rPr lang="en-US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U3  WIFI</a:t>
            </a:r>
            <a:r>
              <a:rPr lang="zh-CN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版</a:t>
            </a:r>
            <a:endParaRPr lang="zh-CN" altLang="zh-CN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产品特色：</a:t>
            </a:r>
            <a:endParaRPr lang="zh-CN" altLang="en-US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en-US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1.WIFI</a:t>
            </a:r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版智能早教机分为：早教课堂，智能对讲，微信聊天，卡拉</a:t>
            </a:r>
            <a:r>
              <a:rPr lang="en-US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OK</a:t>
            </a:r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，益智游戏，知识宝点，动画视听，生活常识等。</a:t>
            </a:r>
            <a:endParaRPr lang="zh-CN" altLang="en-US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2.7</a:t>
            </a:r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寸高清互眼显示屏，不伤害宝宝视力</a:t>
            </a:r>
            <a:endParaRPr lang="zh-CN" altLang="en-US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en-US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幼儿园知识，安全教育，生活百科，国学诗歌，拼音字母等任性学</a:t>
            </a:r>
            <a:endParaRPr lang="zh-CN" altLang="en-US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</a:t>
            </a:r>
            <a:r>
              <a:rPr lang="en-US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</a:t>
            </a:r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益智游戏，亲子</a:t>
            </a:r>
            <a:r>
              <a:rPr lang="en-US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歌等娱乐内容，让您的宝宝玩中学，学中玩互相结合。</a:t>
            </a:r>
            <a:endParaRPr lang="zh-CN" altLang="en-US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零售价：</a:t>
            </a:r>
            <a:r>
              <a:rPr lang="en-US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498</a:t>
            </a:r>
            <a:endParaRPr lang="en-US" altLang="zh-CN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图片 2" descr="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7500" y="1160780"/>
            <a:ext cx="11112500" cy="111125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164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164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0961_1"/>
  <p:tag name="KSO_WM_TEMPLATE_CATEGORY" val="custom"/>
  <p:tag name="KSO_WM_TEMPLATE_INDEX" val="20181641"/>
  <p:tag name="KSO_WM_TEMPLATE_SUBCATEGORY" val="combine"/>
  <p:tag name="KSO_WM_TEMPLATE_THUMBS_INDEX" val="1、4、5、6、12、13、19、22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00B0F0"/>
      </a:dk2>
      <a:lt2>
        <a:srgbClr val="FFFFFF"/>
      </a:lt2>
      <a:accent1>
        <a:srgbClr val="0070C0"/>
      </a:accent1>
      <a:accent2>
        <a:srgbClr val="00B0F0"/>
      </a:accent2>
      <a:accent3>
        <a:srgbClr val="FFFFFF"/>
      </a:accent3>
      <a:accent4>
        <a:srgbClr val="000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1624</Words>
  <Application>WPS 演示</Application>
  <PresentationFormat>自定义</PresentationFormat>
  <Paragraphs>81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宋体</vt:lpstr>
      <vt:lpstr>Wingdings</vt:lpstr>
      <vt:lpstr>微软雅黑 Light</vt:lpstr>
      <vt:lpstr>锐字工房云字库细圆GBK</vt:lpstr>
      <vt:lpstr>黑体</vt:lpstr>
      <vt:lpstr>微软雅黑</vt:lpstr>
      <vt:lpstr>Arial Unicode MS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YiJianShengCheng</dc:title>
  <dc:creator>flr</dc:creator>
  <cp:lastModifiedBy>Administrator</cp:lastModifiedBy>
  <cp:revision>179</cp:revision>
  <dcterms:created xsi:type="dcterms:W3CDTF">2011-04-03T21:06:00Z</dcterms:created>
  <dcterms:modified xsi:type="dcterms:W3CDTF">2018-12-27T08:05:57Z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